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67" r:id="rId4"/>
    <p:sldId id="269" r:id="rId5"/>
    <p:sldId id="268" r:id="rId6"/>
    <p:sldId id="270" r:id="rId7"/>
    <p:sldId id="287" r:id="rId8"/>
    <p:sldId id="286" r:id="rId9"/>
    <p:sldId id="272" r:id="rId10"/>
    <p:sldId id="266" r:id="rId11"/>
    <p:sldId id="273" r:id="rId12"/>
    <p:sldId id="274" r:id="rId13"/>
    <p:sldId id="261" r:id="rId14"/>
    <p:sldId id="262" r:id="rId15"/>
    <p:sldId id="260" r:id="rId16"/>
    <p:sldId id="263" r:id="rId17"/>
    <p:sldId id="265" r:id="rId18"/>
    <p:sldId id="259" r:id="rId19"/>
    <p:sldId id="289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주형 고" initials="주고" lastIdx="2" clrIdx="0">
    <p:extLst>
      <p:ext uri="{19B8F6BF-5375-455C-9EA6-DF929625EA0E}">
        <p15:presenceInfo xmlns:p15="http://schemas.microsoft.com/office/powerpoint/2012/main" userId="0d9159539143d8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3FFD1-195E-4859-A971-716D2E14F6D2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84593-5DA5-401D-A491-EADDE4ABA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03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FC6A7-67C6-464F-ABB8-210FA2B3B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B26B5-DBB8-40B2-B5DA-AB079A265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5CC5A-EE09-4296-A166-4C235666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90B0A-F560-4D8A-860F-D00591C5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505FF-BAB2-4CFE-9FB7-F1793C7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5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E749-1D2E-4DD9-8A79-30801124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85AF4A-51D6-440A-966D-C55AA2BB4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63BD7-4512-4DB4-A449-35FB8CE5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7D0CF-52BE-45A9-9898-BB1B2BA7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3705F-3D24-4E68-B67B-9084DE0C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C033D8-BEC9-4AC2-B1CA-3D8688708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65569-FC60-4572-A070-2E6EBADC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15217-04F1-4101-BD30-0C8D122D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900DE-BFBA-4587-8FB9-43A7E9A2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090E8-1EE6-46A2-8218-25B14605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1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98308-D9A9-4313-8B21-4504AD97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39F2D-4F94-401F-9359-E212E016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05F9-4495-4E77-ADF7-0872A783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9DC42-167C-47E8-910C-47241302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34BE7-D725-4E20-BA63-EB726C80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4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A49D0-105D-4437-8426-0A64DFBB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7CFC-481D-4AF6-8920-13B41C55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F3287-F168-42E6-91E9-8376262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BA660-2F75-46BC-B5C3-6BCFE550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CB105-3131-4054-AA97-233F8362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78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FED3D-88C1-487D-9A6D-A932AA6D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49E85-1916-45AE-9842-4CD2F361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8CA84-9F26-4976-9B82-9DF59D26E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FB2F-282C-4DE9-A276-697D366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5F6D58-EED1-4018-BB85-64DE6216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1E824-E303-4252-9B7C-D4AB1FC4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4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5503-FB07-4002-AE55-3FC207C0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16F6A-DDD0-439E-B83F-3CBEB0DD1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1D29A-E256-4208-B0BF-B9FFF60BE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1AAD4F-778B-4F9B-8617-26EBF6693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01A444-1280-4E0A-AA05-56356A58D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F65597-5EE8-4F63-BAFC-EF97D35E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D4097A-0D01-4766-9821-9AE02491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B3E4F4-DFD9-4968-846E-84F9C313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DF27A-7293-4A8C-984D-200AB86B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94B8BF-B1EB-4008-9B2C-44169625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5E8D35-D5F0-4112-A721-C28E2C65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87F7C-83F4-4401-BF18-9BB3EA22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2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6CA60-1E2B-422C-B4DB-AC440BDF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32EBA2-A5E9-429A-BAB6-9DD092F1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441D6-EFDD-45E0-8D9E-57DCBC3F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0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2981-DA31-42DE-870B-F00ECE8E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7F536-36A0-4BD6-B1E5-9889E679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E63D9-808A-420A-929F-E6CAF43FC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CC6D-AF06-4D83-BFE5-D50F687A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87EE8F-CA67-44E8-9BBE-9BCCE46D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FADFD-B5FD-4D08-991D-7DF35A39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3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B1506-B3C4-4486-95E7-8BF0BF1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144F0E-991A-490B-9132-623475D11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B7E3D-CC90-460E-AF8B-36D1164CC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4CEB4-B499-45D1-9E74-BE70CF15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AC74F-20DB-45D6-9073-BEAFB47D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05DE8-D6D1-49AF-8A4A-15FED464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1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A8BADA-E779-40F1-865A-B6C694A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7F170-E17B-4361-A440-1A19CCFC6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F5371-9282-4B59-A06C-E52471E1D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F6066-7A91-466F-B1CE-C5FBABDB7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D5BB5-D377-4DD2-809B-B5DCA8C25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amgroooooot.github.io/IIKH/UML-html/html-doc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A222DE-FDC9-4857-9E73-BECA83A5A505}"/>
              </a:ext>
            </a:extLst>
          </p:cNvPr>
          <p:cNvSpPr/>
          <p:nvPr/>
        </p:nvSpPr>
        <p:spPr>
          <a:xfrm>
            <a:off x="8083673" y="5415379"/>
            <a:ext cx="3839038" cy="11318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EF3E31-2FDF-43A1-972F-25D30802C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31460" y="31076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CAU-IIKH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9ADD6-87A4-4768-9F61-030D403A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3270" y="5281441"/>
            <a:ext cx="3839038" cy="114890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20182705 </a:t>
            </a:r>
            <a:r>
              <a:rPr lang="ko-KR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고주형</a:t>
            </a:r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20185784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김호성</a:t>
            </a:r>
            <a:endParaRPr lang="en-US" altLang="ko-KR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20182610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손희승</a:t>
            </a:r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20162874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이준협</a:t>
            </a:r>
            <a:endParaRPr lang="en-US" altLang="ko-KR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20142611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이하람</a:t>
            </a:r>
            <a:endParaRPr lang="ko-KR" alt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C63579-1F39-4042-A3AD-1CE797CF1461}"/>
              </a:ext>
            </a:extLst>
          </p:cNvPr>
          <p:cNvSpPr/>
          <p:nvPr/>
        </p:nvSpPr>
        <p:spPr>
          <a:xfrm>
            <a:off x="0" y="2455144"/>
            <a:ext cx="6590581" cy="379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1684542-0E40-47BA-B680-DFE07F49C23F}"/>
              </a:ext>
            </a:extLst>
          </p:cNvPr>
          <p:cNvSpPr txBox="1">
            <a:spLocks/>
          </p:cNvSpPr>
          <p:nvPr/>
        </p:nvSpPr>
        <p:spPr>
          <a:xfrm>
            <a:off x="1929946" y="1345099"/>
            <a:ext cx="4341958" cy="318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Intelligent Kitchen Helper</a:t>
            </a:r>
          </a:p>
        </p:txBody>
      </p:sp>
    </p:spTree>
    <p:extLst>
      <p:ext uri="{BB962C8B-B14F-4D97-AF65-F5344CB8AC3E}">
        <p14:creationId xmlns:p14="http://schemas.microsoft.com/office/powerpoint/2010/main" val="217815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Process of IIKH Project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1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3D64261-93A9-47F8-A6C6-D936ECEB76AB}"/>
              </a:ext>
            </a:extLst>
          </p:cNvPr>
          <p:cNvSpPr/>
          <p:nvPr/>
        </p:nvSpPr>
        <p:spPr>
          <a:xfrm>
            <a:off x="6769531" y="1759073"/>
            <a:ext cx="5020574" cy="86263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73AA1E-C84B-41EE-9AD5-0C4466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36" y="806574"/>
            <a:ext cx="5824364" cy="11049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our Task?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12207-FE9C-4992-97E6-54866523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2" y="269579"/>
            <a:ext cx="1506101" cy="238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C90CB-EAD1-491E-9DDD-9D0BE014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15" y="269579"/>
            <a:ext cx="1494602" cy="23895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59E8F3-E5C1-4A12-80A2-B6383743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29" y="269579"/>
            <a:ext cx="1495138" cy="1949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CD582-80B2-4765-87F4-F275C6EC0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50" y="2917890"/>
            <a:ext cx="1494603" cy="2396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4F4B10-894F-440B-90D4-9A7D6257B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315" y="2917890"/>
            <a:ext cx="1494602" cy="2452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80F8B-8EA6-48AB-B494-2DBB6F09E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229" y="2917890"/>
            <a:ext cx="1506101" cy="24362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DFD7B9-2D6D-4A32-BB70-C243F353A5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9"/>
          <a:stretch/>
        </p:blipFill>
        <p:spPr>
          <a:xfrm>
            <a:off x="6251893" y="2917890"/>
            <a:ext cx="1494602" cy="23231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CED76-64DE-4831-A502-54BD95F04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5058" y="2917890"/>
            <a:ext cx="1480827" cy="23895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79001E-253D-4FC1-A678-3C6B0C555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4448" y="2917890"/>
            <a:ext cx="1491707" cy="21750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EB6E68-72CD-4F6D-B13B-DA1384EEA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902" y="5572938"/>
            <a:ext cx="1494602" cy="23127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869885-89A7-4447-9957-6F82FDC1F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315" y="5572938"/>
            <a:ext cx="1508364" cy="23895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EDE715-00FD-414D-8DF1-851ADA9B95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2490" y="5572938"/>
            <a:ext cx="1494602" cy="24018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7DEB2D-F259-46EE-AA0C-95221E5046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2903" y="5572937"/>
            <a:ext cx="1493831" cy="23895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B90009C-AA76-4951-96E4-BFD8042FA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5058" y="5583790"/>
            <a:ext cx="1509971" cy="58193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DEF41885-34DA-43E7-8CB4-ABDB37BF0A49}"/>
              </a:ext>
            </a:extLst>
          </p:cNvPr>
          <p:cNvSpPr txBox="1">
            <a:spLocks/>
          </p:cNvSpPr>
          <p:nvPr/>
        </p:nvSpPr>
        <p:spPr>
          <a:xfrm>
            <a:off x="5593734" y="1984251"/>
            <a:ext cx="6292617" cy="72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Specification was</a:t>
            </a:r>
            <a:r>
              <a:rPr lang="ko-KR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ambiguous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A2E24FD-7729-4484-B880-1176C0B1F086}"/>
              </a:ext>
            </a:extLst>
          </p:cNvPr>
          <p:cNvSpPr/>
          <p:nvPr/>
        </p:nvSpPr>
        <p:spPr>
          <a:xfrm>
            <a:off x="82087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D5165-D053-4A31-9225-5501AE5A0D55}"/>
              </a:ext>
            </a:extLst>
          </p:cNvPr>
          <p:cNvSpPr/>
          <p:nvPr/>
        </p:nvSpPr>
        <p:spPr>
          <a:xfrm>
            <a:off x="8828579" y="226611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Specification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C04F23-461B-448A-9FD7-28B5AB18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5" y="1057644"/>
            <a:ext cx="2476880" cy="33025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639D8D-3749-4EB0-BE3A-08ADF437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9" y="3429000"/>
            <a:ext cx="2476881" cy="3302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151468-C5C7-48AB-84EE-0343784F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06" y="1057644"/>
            <a:ext cx="3996990" cy="56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A2E24FD-7729-4484-B880-1176C0B1F086}"/>
              </a:ext>
            </a:extLst>
          </p:cNvPr>
          <p:cNvSpPr/>
          <p:nvPr/>
        </p:nvSpPr>
        <p:spPr>
          <a:xfrm>
            <a:off x="77134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69A3F-17E0-4F40-8771-53A29C3D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15" y="1510019"/>
            <a:ext cx="5487598" cy="4115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08B832-EFA2-48DF-8C0D-248D9B29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9" y="1510019"/>
            <a:ext cx="5487598" cy="41156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D5165-D053-4A31-9225-5501AE5A0D55}"/>
              </a:ext>
            </a:extLst>
          </p:cNvPr>
          <p:cNvSpPr/>
          <p:nvPr/>
        </p:nvSpPr>
        <p:spPr>
          <a:xfrm>
            <a:off x="8257910" y="288166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 Components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625CAD-495E-4F2C-AD7D-BE600355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54" y="1314972"/>
            <a:ext cx="5637406" cy="42280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DC4D67-BC59-4399-B8D9-90F65EEFB3A5}"/>
              </a:ext>
            </a:extLst>
          </p:cNvPr>
          <p:cNvSpPr/>
          <p:nvPr/>
        </p:nvSpPr>
        <p:spPr>
          <a:xfrm>
            <a:off x="8828579" y="226611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Specification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CF15E65-0091-49CB-81AA-87B2503411B3}"/>
              </a:ext>
            </a:extLst>
          </p:cNvPr>
          <p:cNvSpPr/>
          <p:nvPr/>
        </p:nvSpPr>
        <p:spPr>
          <a:xfrm>
            <a:off x="77134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4D584-70B3-4C34-9CAA-85B8B6FA94D8}"/>
              </a:ext>
            </a:extLst>
          </p:cNvPr>
          <p:cNvSpPr/>
          <p:nvPr/>
        </p:nvSpPr>
        <p:spPr>
          <a:xfrm>
            <a:off x="8257910" y="288166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 Components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3D64261-93A9-47F8-A6C6-D936ECEB76AB}"/>
              </a:ext>
            </a:extLst>
          </p:cNvPr>
          <p:cNvSpPr/>
          <p:nvPr/>
        </p:nvSpPr>
        <p:spPr>
          <a:xfrm>
            <a:off x="6142211" y="1847850"/>
            <a:ext cx="5824363" cy="7584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73AA1E-C84B-41EE-9AD5-0C4466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210" y="1051173"/>
            <a:ext cx="5824364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Components we needed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55C8BE-63E9-4C6C-A0C3-5A5E396C5D1A}"/>
              </a:ext>
            </a:extLst>
          </p:cNvPr>
          <p:cNvSpPr/>
          <p:nvPr/>
        </p:nvSpPr>
        <p:spPr>
          <a:xfrm>
            <a:off x="2247040" y="179861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Interface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67F0B9-22A1-48BB-97D5-ECDD5013E763}"/>
              </a:ext>
            </a:extLst>
          </p:cNvPr>
          <p:cNvSpPr/>
          <p:nvPr/>
        </p:nvSpPr>
        <p:spPr>
          <a:xfrm>
            <a:off x="2247040" y="126377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Greeter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44A15-2F2C-4A1A-952A-8E59BCC64105}"/>
              </a:ext>
            </a:extLst>
          </p:cNvPr>
          <p:cNvSpPr/>
          <p:nvPr/>
        </p:nvSpPr>
        <p:spPr>
          <a:xfrm>
            <a:off x="493002" y="442392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 csv file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Write csv files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AA327D-2493-4F76-9845-41D481BE0E4A}"/>
              </a:ext>
            </a:extLst>
          </p:cNvPr>
          <p:cNvSpPr/>
          <p:nvPr/>
        </p:nvSpPr>
        <p:spPr>
          <a:xfrm>
            <a:off x="493002" y="388908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 Parser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4579FF-BEC7-4FE1-A888-690ABAC492BE}"/>
              </a:ext>
            </a:extLst>
          </p:cNvPr>
          <p:cNvSpPr/>
          <p:nvPr/>
        </p:nvSpPr>
        <p:spPr>
          <a:xfrm>
            <a:off x="4026957" y="442392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 Data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Manage Database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PlanDB</a:t>
            </a:r>
            <a:r>
              <a:rPr lang="en-US" altLang="ko-KR" dirty="0"/>
              <a:t>/</a:t>
            </a:r>
            <a:r>
              <a:rPr lang="en-US" altLang="ko-KR" dirty="0" err="1"/>
              <a:t>RecipeDB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Handle Exception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03FA9-16AE-4F00-A2E4-F0D86D792291}"/>
              </a:ext>
            </a:extLst>
          </p:cNvPr>
          <p:cNvSpPr/>
          <p:nvPr/>
        </p:nvSpPr>
        <p:spPr>
          <a:xfrm>
            <a:off x="4026957" y="388908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Inner Structure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화살표: 왼쪽/위쪽 15">
            <a:extLst>
              <a:ext uri="{FF2B5EF4-FFF2-40B4-BE49-F238E27FC236}">
                <a16:creationId xmlns:a16="http://schemas.microsoft.com/office/drawing/2014/main" id="{AF0C6541-1ED8-40C5-9E1A-AEA3C3AA35D9}"/>
              </a:ext>
            </a:extLst>
          </p:cNvPr>
          <p:cNvSpPr/>
          <p:nvPr/>
        </p:nvSpPr>
        <p:spPr>
          <a:xfrm rot="16200000">
            <a:off x="5313731" y="2822284"/>
            <a:ext cx="531962" cy="534838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/위쪽 16">
            <a:extLst>
              <a:ext uri="{FF2B5EF4-FFF2-40B4-BE49-F238E27FC236}">
                <a16:creationId xmlns:a16="http://schemas.microsoft.com/office/drawing/2014/main" id="{4F2B1FF3-70D8-4FC4-AAB8-E70EA85FF861}"/>
              </a:ext>
            </a:extLst>
          </p:cNvPr>
          <p:cNvSpPr/>
          <p:nvPr/>
        </p:nvSpPr>
        <p:spPr>
          <a:xfrm rot="10800000">
            <a:off x="1217621" y="2819408"/>
            <a:ext cx="531962" cy="534838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C6E988B5-314B-4ECA-836E-84938C2AFB13}"/>
              </a:ext>
            </a:extLst>
          </p:cNvPr>
          <p:cNvSpPr/>
          <p:nvPr/>
        </p:nvSpPr>
        <p:spPr>
          <a:xfrm>
            <a:off x="3227576" y="5128051"/>
            <a:ext cx="586596" cy="29329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EF1F5-874F-42CA-8689-55F90EABB391}"/>
              </a:ext>
            </a:extLst>
          </p:cNvPr>
          <p:cNvSpPr txBox="1"/>
          <p:nvPr/>
        </p:nvSpPr>
        <p:spPr>
          <a:xfrm>
            <a:off x="6667931" y="3239942"/>
            <a:ext cx="542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 </a:t>
            </a:r>
            <a:r>
              <a:rPr lang="en-US" altLang="ko-KR" sz="3600" dirty="0"/>
              <a:t>“Design of Components”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415D0-20B5-47B4-BEC2-D434890B87FA}"/>
              </a:ext>
            </a:extLst>
          </p:cNvPr>
          <p:cNvSpPr txBox="1"/>
          <p:nvPr/>
        </p:nvSpPr>
        <p:spPr>
          <a:xfrm>
            <a:off x="6667931" y="4157222"/>
            <a:ext cx="5422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en-US" altLang="ko-KR" sz="3200" dirty="0"/>
              <a:t>“Whose Responsibility is it?”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12B97BB-EAF4-4A07-9E5F-14A015E44CE6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53863B-9219-42FB-88D2-2CA4D2F4A4DA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2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0EBA111-2F32-4EB2-BE53-64AC66DB59BE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18EE7B-24DC-4134-B2E3-E0848EFCE7D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E5C1E-CD33-40D2-9F96-72DD05A4801E}"/>
              </a:ext>
            </a:extLst>
          </p:cNvPr>
          <p:cNvSpPr txBox="1"/>
          <p:nvPr/>
        </p:nvSpPr>
        <p:spPr>
          <a:xfrm>
            <a:off x="4926449" y="2767280"/>
            <a:ext cx="23391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hlinkClick r:id="rId2"/>
              </a:rPr>
              <a:t>UML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0371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03EA-5FCD-4A7A-B50D-1AA856A8CD26}"/>
              </a:ext>
            </a:extLst>
          </p:cNvPr>
          <p:cNvSpPr/>
          <p:nvPr/>
        </p:nvSpPr>
        <p:spPr>
          <a:xfrm>
            <a:off x="1475602" y="3444116"/>
            <a:ext cx="1090569" cy="134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read()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write()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DD5A16-48C5-4EA7-A65C-AB7FAD28C669}"/>
              </a:ext>
            </a:extLst>
          </p:cNvPr>
          <p:cNvSpPr/>
          <p:nvPr/>
        </p:nvSpPr>
        <p:spPr>
          <a:xfrm>
            <a:off x="10728549" y="3444117"/>
            <a:ext cx="1267521" cy="1340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25E78C-05DF-43B2-9894-82FAAEBFBFE6}"/>
              </a:ext>
            </a:extLst>
          </p:cNvPr>
          <p:cNvSpPr/>
          <p:nvPr/>
        </p:nvSpPr>
        <p:spPr>
          <a:xfrm>
            <a:off x="9637981" y="2541435"/>
            <a:ext cx="2358090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Greeter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EC8A7-3F14-4702-B054-21134D154CC6}"/>
              </a:ext>
            </a:extLst>
          </p:cNvPr>
          <p:cNvSpPr/>
          <p:nvPr/>
        </p:nvSpPr>
        <p:spPr>
          <a:xfrm>
            <a:off x="208081" y="3444116"/>
            <a:ext cx="1267521" cy="1340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40033B-346B-4A41-A72D-E8158870417B}"/>
              </a:ext>
            </a:extLst>
          </p:cNvPr>
          <p:cNvSpPr/>
          <p:nvPr/>
        </p:nvSpPr>
        <p:spPr>
          <a:xfrm>
            <a:off x="208081" y="2541436"/>
            <a:ext cx="2358090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 Parser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1BE9F5-0752-4EA9-A069-4F2FD2FC84F3}"/>
              </a:ext>
            </a:extLst>
          </p:cNvPr>
          <p:cNvSpPr/>
          <p:nvPr/>
        </p:nvSpPr>
        <p:spPr>
          <a:xfrm>
            <a:off x="208081" y="3076274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D60BEC-13A0-4636-AC31-62E88BA27975}"/>
              </a:ext>
            </a:extLst>
          </p:cNvPr>
          <p:cNvSpPr/>
          <p:nvPr/>
        </p:nvSpPr>
        <p:spPr>
          <a:xfrm>
            <a:off x="1475602" y="3076273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707E-F761-45F6-9E31-05C7DE5CC21A}"/>
              </a:ext>
            </a:extLst>
          </p:cNvPr>
          <p:cNvSpPr/>
          <p:nvPr/>
        </p:nvSpPr>
        <p:spPr>
          <a:xfrm>
            <a:off x="10728549" y="3076273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F0BDD-C9E6-416B-9EC6-79D7ACBEEB81}"/>
              </a:ext>
            </a:extLst>
          </p:cNvPr>
          <p:cNvSpPr/>
          <p:nvPr/>
        </p:nvSpPr>
        <p:spPr>
          <a:xfrm>
            <a:off x="5468308" y="3429001"/>
            <a:ext cx="1267521" cy="13466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48F822-9B3F-422D-94AF-5269C6073A66}"/>
              </a:ext>
            </a:extLst>
          </p:cNvPr>
          <p:cNvSpPr/>
          <p:nvPr/>
        </p:nvSpPr>
        <p:spPr>
          <a:xfrm>
            <a:off x="4377740" y="2532809"/>
            <a:ext cx="3448658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Inner Structure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46352-754D-4CFB-8AB2-0FC92340FB82}"/>
              </a:ext>
            </a:extLst>
          </p:cNvPr>
          <p:cNvSpPr/>
          <p:nvPr/>
        </p:nvSpPr>
        <p:spPr>
          <a:xfrm>
            <a:off x="5468308" y="3067646"/>
            <a:ext cx="1267521" cy="367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5E65-F79F-4504-9D10-108D43034180}"/>
              </a:ext>
            </a:extLst>
          </p:cNvPr>
          <p:cNvSpPr/>
          <p:nvPr/>
        </p:nvSpPr>
        <p:spPr>
          <a:xfrm>
            <a:off x="4377739" y="3435492"/>
            <a:ext cx="1090569" cy="1340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_save()</a:t>
            </a:r>
            <a:br>
              <a:rPr lang="en-US" altLang="ko-KR" sz="1400" dirty="0"/>
            </a:br>
            <a:endParaRPr lang="en-US" altLang="ko-KR" sz="1400" dirty="0"/>
          </a:p>
          <a:p>
            <a:pPr algn="ctr"/>
            <a:r>
              <a:rPr lang="en-US" altLang="ko-KR" sz="1400" dirty="0" err="1"/>
              <a:t>recipesDB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 err="1"/>
              <a:t>plansDB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E8056-8105-4AB3-9E73-E07DE85359CD}"/>
              </a:ext>
            </a:extLst>
          </p:cNvPr>
          <p:cNvSpPr/>
          <p:nvPr/>
        </p:nvSpPr>
        <p:spPr>
          <a:xfrm>
            <a:off x="4377739" y="3067647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667B3B-0C17-4F14-8AFC-7A7B0876C91D}"/>
              </a:ext>
            </a:extLst>
          </p:cNvPr>
          <p:cNvSpPr/>
          <p:nvPr/>
        </p:nvSpPr>
        <p:spPr>
          <a:xfrm>
            <a:off x="6735829" y="3436144"/>
            <a:ext cx="1090569" cy="13458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_search()</a:t>
            </a:r>
            <a:br>
              <a:rPr lang="en-US" altLang="ko-KR" dirty="0"/>
            </a:br>
            <a:r>
              <a:rPr lang="en-US" altLang="ko-KR" dirty="0"/>
              <a:t>_delete()</a:t>
            </a:r>
            <a:br>
              <a:rPr lang="en-US" altLang="ko-KR" dirty="0"/>
            </a:br>
            <a:r>
              <a:rPr lang="en-US" altLang="ko-KR" dirty="0" err="1"/>
              <a:t>showAll</a:t>
            </a:r>
            <a:r>
              <a:rPr lang="en-US" altLang="ko-KR" dirty="0"/>
              <a:t>()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A165CC-A935-4F0E-B2AF-AAB4A534BCC7}"/>
              </a:ext>
            </a:extLst>
          </p:cNvPr>
          <p:cNvSpPr/>
          <p:nvPr/>
        </p:nvSpPr>
        <p:spPr>
          <a:xfrm>
            <a:off x="6735829" y="3068299"/>
            <a:ext cx="1090569" cy="36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29D2D4-6E2D-4F11-84E9-596F1FE42126}"/>
              </a:ext>
            </a:extLst>
          </p:cNvPr>
          <p:cNvSpPr/>
          <p:nvPr/>
        </p:nvSpPr>
        <p:spPr>
          <a:xfrm>
            <a:off x="9637980" y="3444116"/>
            <a:ext cx="1090569" cy="1340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&lt;Menu&gt;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694C2E-9439-4788-A161-DBCD76CCBA8A}"/>
              </a:ext>
            </a:extLst>
          </p:cNvPr>
          <p:cNvSpPr/>
          <p:nvPr/>
        </p:nvSpPr>
        <p:spPr>
          <a:xfrm>
            <a:off x="9637980" y="3076273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192033" y="41945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839FB910-AF31-4DF8-A301-D56B41C9F9FC}"/>
              </a:ext>
            </a:extLst>
          </p:cNvPr>
          <p:cNvSpPr/>
          <p:nvPr/>
        </p:nvSpPr>
        <p:spPr>
          <a:xfrm>
            <a:off x="2903778" y="3879214"/>
            <a:ext cx="1128520" cy="2852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A87A1-8872-4E7F-95FD-E78E546CB968}"/>
              </a:ext>
            </a:extLst>
          </p:cNvPr>
          <p:cNvSpPr txBox="1"/>
          <p:nvPr/>
        </p:nvSpPr>
        <p:spPr>
          <a:xfrm>
            <a:off x="2540586" y="4178729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Communicate</a:t>
            </a: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56CC8ECF-932E-4FC4-B970-131B311CA0EE}"/>
              </a:ext>
            </a:extLst>
          </p:cNvPr>
          <p:cNvSpPr/>
          <p:nvPr/>
        </p:nvSpPr>
        <p:spPr>
          <a:xfrm>
            <a:off x="8167929" y="3879214"/>
            <a:ext cx="1128520" cy="2852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7560E8-266B-4778-952A-4BA85934D3F5}"/>
              </a:ext>
            </a:extLst>
          </p:cNvPr>
          <p:cNvSpPr txBox="1"/>
          <p:nvPr/>
        </p:nvSpPr>
        <p:spPr>
          <a:xfrm>
            <a:off x="7804737" y="4178729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191342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CE83802-4711-4802-BA60-ACDD040643AE}"/>
              </a:ext>
            </a:extLst>
          </p:cNvPr>
          <p:cNvSpPr/>
          <p:nvPr/>
        </p:nvSpPr>
        <p:spPr>
          <a:xfrm rot="10800000">
            <a:off x="7789666" y="862436"/>
            <a:ext cx="5461238" cy="694951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B199AE-8EA8-4C6A-8E67-B9D103E17E22}"/>
              </a:ext>
            </a:extLst>
          </p:cNvPr>
          <p:cNvSpPr/>
          <p:nvPr/>
        </p:nvSpPr>
        <p:spPr>
          <a:xfrm>
            <a:off x="346270" y="862437"/>
            <a:ext cx="6035792" cy="5375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744E8-A0DE-4615-9544-00C28E648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9" t="19817" r="60504" b="33334"/>
          <a:stretch/>
        </p:blipFill>
        <p:spPr>
          <a:xfrm>
            <a:off x="678832" y="1149200"/>
            <a:ext cx="5365409" cy="47789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61151E-A1CF-468B-ADAC-E2DC25BB6671}"/>
              </a:ext>
            </a:extLst>
          </p:cNvPr>
          <p:cNvSpPr/>
          <p:nvPr/>
        </p:nvSpPr>
        <p:spPr>
          <a:xfrm>
            <a:off x="476212" y="3942033"/>
            <a:ext cx="3365285" cy="21412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46E0C55-5333-452A-B2B9-2E36954C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799" y="676544"/>
            <a:ext cx="4952301" cy="11049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Functionality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D86A-446F-4B9D-AE2B-39243BF27B6E}"/>
              </a:ext>
            </a:extLst>
          </p:cNvPr>
          <p:cNvSpPr txBox="1"/>
          <p:nvPr/>
        </p:nvSpPr>
        <p:spPr>
          <a:xfrm>
            <a:off x="8507308" y="1747681"/>
            <a:ext cx="3338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/>
              <a:t>Search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Add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Delete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View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Search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Add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Delete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View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Quit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210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DEMO Time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93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241EAB-7131-4C1A-9135-C0A8231775E4}"/>
              </a:ext>
            </a:extLst>
          </p:cNvPr>
          <p:cNvSpPr/>
          <p:nvPr/>
        </p:nvSpPr>
        <p:spPr>
          <a:xfrm>
            <a:off x="358288" y="1398515"/>
            <a:ext cx="11475423" cy="5192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303B3E-315B-47D7-9D9D-B6DCB80F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4364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What </a:t>
            </a:r>
            <a:r>
              <a:rPr lang="en-US" altLang="ko-KR" sz="8000" dirty="0"/>
              <a:t>“IIKH” </a:t>
            </a:r>
            <a:r>
              <a:rPr lang="en-US" altLang="ko-KR" dirty="0"/>
              <a:t>is</a:t>
            </a:r>
            <a:endParaRPr lang="ko-KR" altLang="en-US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7CFC92C-84C6-49A6-9219-5F1A85637DE9}"/>
              </a:ext>
            </a:extLst>
          </p:cNvPr>
          <p:cNvSpPr/>
          <p:nvPr/>
        </p:nvSpPr>
        <p:spPr>
          <a:xfrm>
            <a:off x="1057762" y="2090606"/>
            <a:ext cx="2718033" cy="41022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Recipe Name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Description of Recipe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Needed Ingredients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C5B98BB-4DF7-4758-9FA9-65499869EF61}"/>
              </a:ext>
            </a:extLst>
          </p:cNvPr>
          <p:cNvSpPr/>
          <p:nvPr/>
        </p:nvSpPr>
        <p:spPr>
          <a:xfrm>
            <a:off x="1057762" y="2090606"/>
            <a:ext cx="2718033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Recipe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7CF6674F-C843-4D27-8E31-56551709400F}"/>
              </a:ext>
            </a:extLst>
          </p:cNvPr>
          <p:cNvSpPr/>
          <p:nvPr/>
        </p:nvSpPr>
        <p:spPr>
          <a:xfrm>
            <a:off x="5136245" y="2090606"/>
            <a:ext cx="2718033" cy="41022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Plan Name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Meal Plan of</a:t>
            </a:r>
            <a:br>
              <a:rPr lang="en-US" altLang="ko-KR" dirty="0"/>
            </a:br>
            <a:r>
              <a:rPr lang="en-US" altLang="ko-KR" dirty="0"/>
              <a:t> Breakfast</a:t>
            </a:r>
            <a:br>
              <a:rPr lang="en-US" altLang="ko-KR" dirty="0"/>
            </a:br>
            <a:r>
              <a:rPr lang="en-US" altLang="ko-KR" dirty="0"/>
              <a:t> Lunch</a:t>
            </a:r>
            <a:br>
              <a:rPr lang="en-US" altLang="ko-KR" dirty="0"/>
            </a:br>
            <a:r>
              <a:rPr lang="en-US" altLang="ko-KR" dirty="0"/>
              <a:t> Dinner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A4DCDD63-5F74-42D4-ACF9-11858A5F4C28}"/>
              </a:ext>
            </a:extLst>
          </p:cNvPr>
          <p:cNvSpPr/>
          <p:nvPr/>
        </p:nvSpPr>
        <p:spPr>
          <a:xfrm>
            <a:off x="5136245" y="2090606"/>
            <a:ext cx="2718033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7C1662E8-EAFA-4005-9C56-8B8194DC3A5A}"/>
              </a:ext>
            </a:extLst>
          </p:cNvPr>
          <p:cNvSpPr/>
          <p:nvPr/>
        </p:nvSpPr>
        <p:spPr>
          <a:xfrm>
            <a:off x="156952" y="1104900"/>
            <a:ext cx="3375562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IIKH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더하기 기호 30">
            <a:extLst>
              <a:ext uri="{FF2B5EF4-FFF2-40B4-BE49-F238E27FC236}">
                <a16:creationId xmlns:a16="http://schemas.microsoft.com/office/drawing/2014/main" id="{4A82A33B-4C0B-4BF8-9AD9-BCB14DE73FB9}"/>
              </a:ext>
            </a:extLst>
          </p:cNvPr>
          <p:cNvSpPr/>
          <p:nvPr/>
        </p:nvSpPr>
        <p:spPr>
          <a:xfrm>
            <a:off x="4162147" y="3836389"/>
            <a:ext cx="612397" cy="610649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67B304-FA9B-4AC2-A241-AF198EA78B5B}"/>
              </a:ext>
            </a:extLst>
          </p:cNvPr>
          <p:cNvSpPr txBox="1"/>
          <p:nvPr/>
        </p:nvSpPr>
        <p:spPr>
          <a:xfrm>
            <a:off x="3663376" y="4351872"/>
            <a:ext cx="160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Management</a:t>
            </a:r>
            <a:endParaRPr lang="ko-KR" altLang="en-US" sz="1400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3E6976A-E336-47A4-B439-27ECD92BF50B}"/>
              </a:ext>
            </a:extLst>
          </p:cNvPr>
          <p:cNvSpPr/>
          <p:nvPr/>
        </p:nvSpPr>
        <p:spPr>
          <a:xfrm>
            <a:off x="8105593" y="3883970"/>
            <a:ext cx="520117" cy="5154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B59BBD-5F66-4AB1-AF0B-2DD543D9CDDD}"/>
              </a:ext>
            </a:extLst>
          </p:cNvPr>
          <p:cNvSpPr txBox="1"/>
          <p:nvPr/>
        </p:nvSpPr>
        <p:spPr>
          <a:xfrm>
            <a:off x="8659894" y="3695436"/>
            <a:ext cx="30271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“Convenience”</a:t>
            </a:r>
          </a:p>
          <a:p>
            <a:pPr algn="ctr"/>
            <a:r>
              <a:rPr lang="en-US" altLang="ko-KR" sz="2000" dirty="0"/>
              <a:t>of Kitchen User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878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612684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41200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Search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995DA-686F-4BA2-B7A6-29FA04A5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1108836"/>
            <a:ext cx="7467600" cy="562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B93DE1-FC61-4DF5-996A-E31A43CCCB26}"/>
              </a:ext>
            </a:extLst>
          </p:cNvPr>
          <p:cNvSpPr/>
          <p:nvPr/>
        </p:nvSpPr>
        <p:spPr>
          <a:xfrm>
            <a:off x="145629" y="2705725"/>
            <a:ext cx="42546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Keyword</a:t>
            </a:r>
            <a:b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ko-KR" sz="4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Salmon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45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4842131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378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Add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싸이버거 레시피 추가">
            <a:extLst>
              <a:ext uri="{FF2B5EF4-FFF2-40B4-BE49-F238E27FC236}">
                <a16:creationId xmlns:a16="http://schemas.microsoft.com/office/drawing/2014/main" id="{8D36D97C-0F6C-403B-8D09-6198F656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6" y="2855347"/>
            <a:ext cx="11245547" cy="351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FEF414-9BA7-48B8-AAC3-F1F2B6DE50EE}"/>
              </a:ext>
            </a:extLst>
          </p:cNvPr>
          <p:cNvSpPr/>
          <p:nvPr/>
        </p:nvSpPr>
        <p:spPr>
          <a:xfrm>
            <a:off x="1944062" y="1418914"/>
            <a:ext cx="83038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add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Thigh Burger Recipe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34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3975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9773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Delete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22F313-3A60-4BC0-ADEF-564BB8B24A89}"/>
              </a:ext>
            </a:extLst>
          </p:cNvPr>
          <p:cNvSpPr/>
          <p:nvPr/>
        </p:nvSpPr>
        <p:spPr>
          <a:xfrm>
            <a:off x="4626791" y="89448"/>
            <a:ext cx="71308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Delete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Thigh Burger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ED7827-CBF9-41DA-86DB-51A36F2370E6}"/>
              </a:ext>
            </a:extLst>
          </p:cNvPr>
          <p:cNvSpPr/>
          <p:nvPr/>
        </p:nvSpPr>
        <p:spPr>
          <a:xfrm>
            <a:off x="920899" y="2282553"/>
            <a:ext cx="41843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Invalid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Deletion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F127B8-D4FC-434E-BB5B-882B4A3F09C2}"/>
              </a:ext>
            </a:extLst>
          </p:cNvPr>
          <p:cNvSpPr/>
          <p:nvPr/>
        </p:nvSpPr>
        <p:spPr>
          <a:xfrm>
            <a:off x="1136053" y="5041887"/>
            <a:ext cx="37540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 Deletion</a:t>
            </a:r>
          </a:p>
        </p:txBody>
      </p:sp>
      <p:pic>
        <p:nvPicPr>
          <p:cNvPr id="3076" name="Picture 4" descr="싸이버거 레시피 삭제 - 1">
            <a:extLst>
              <a:ext uri="{FF2B5EF4-FFF2-40B4-BE49-F238E27FC236}">
                <a16:creationId xmlns:a16="http://schemas.microsoft.com/office/drawing/2014/main" id="{204962DD-6226-443D-A054-9A38ADE8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88" y="2170387"/>
            <a:ext cx="40640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싸이버거 레시피 삭제 - 2">
            <a:extLst>
              <a:ext uri="{FF2B5EF4-FFF2-40B4-BE49-F238E27FC236}">
                <a16:creationId xmlns:a16="http://schemas.microsoft.com/office/drawing/2014/main" id="{6188CEA8-A9CF-4F8B-A033-F02A40638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88" y="5092191"/>
            <a:ext cx="41910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629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066704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596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View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레시피 전체 보기 - 방금 추가한 싸이버거가 있음을 확인가능">
            <a:extLst>
              <a:ext uri="{FF2B5EF4-FFF2-40B4-BE49-F238E27FC236}">
                <a16:creationId xmlns:a16="http://schemas.microsoft.com/office/drawing/2014/main" id="{C376E0F1-7D54-4329-B8FB-666FC51C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93" y="641250"/>
            <a:ext cx="6710959" cy="575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3CBA40-B7E0-4FB3-B0FB-802BB39BA268}"/>
              </a:ext>
            </a:extLst>
          </p:cNvPr>
          <p:cNvSpPr/>
          <p:nvPr/>
        </p:nvSpPr>
        <p:spPr>
          <a:xfrm>
            <a:off x="128956" y="2796760"/>
            <a:ext cx="481574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Prints Recipes in</a:t>
            </a:r>
            <a:b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96941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066704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5493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Search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D001F-7056-4C94-BC05-6ACEBA10A6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335087"/>
            <a:ext cx="5651500" cy="418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620067-3215-4A88-B15C-A66A90FC301B}"/>
              </a:ext>
            </a:extLst>
          </p:cNvPr>
          <p:cNvSpPr/>
          <p:nvPr/>
        </p:nvSpPr>
        <p:spPr>
          <a:xfrm>
            <a:off x="368300" y="3044278"/>
            <a:ext cx="52871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Plan by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11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43180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28077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Add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C310A-77B8-48E3-B37C-CDC8A67C76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2471" y="2506335"/>
            <a:ext cx="9067057" cy="336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5FB3C-A920-4912-B78A-F5E0715B60A6}"/>
              </a:ext>
            </a:extLst>
          </p:cNvPr>
          <p:cNvSpPr/>
          <p:nvPr/>
        </p:nvSpPr>
        <p:spPr>
          <a:xfrm>
            <a:off x="1039198" y="1297891"/>
            <a:ext cx="101136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add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 Anniversary Meal Plan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940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1" y="-902800"/>
            <a:ext cx="4842131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Delete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9EE082-99DB-4E8D-90D8-DBBADB90A367}"/>
              </a:ext>
            </a:extLst>
          </p:cNvPr>
          <p:cNvPicPr/>
          <p:nvPr/>
        </p:nvPicPr>
        <p:blipFill rotWithShape="1">
          <a:blip r:embed="rId2"/>
          <a:srcRect b="24302"/>
          <a:stretch/>
        </p:blipFill>
        <p:spPr bwMode="auto">
          <a:xfrm>
            <a:off x="2099785" y="2798477"/>
            <a:ext cx="7992430" cy="280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267449-9486-4B8F-9213-90DB6055FFCB}"/>
              </a:ext>
            </a:extLst>
          </p:cNvPr>
          <p:cNvSpPr/>
          <p:nvPr/>
        </p:nvSpPr>
        <p:spPr>
          <a:xfrm>
            <a:off x="707313" y="1422397"/>
            <a:ext cx="107773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Delete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 Anniversary Meal Plan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025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45212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025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View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DB0FD-626C-4C6F-B11C-828823B50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93620" y="953"/>
            <a:ext cx="4521200" cy="931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A9A5C7-649B-4578-8761-A84AF48BEFFF}"/>
              </a:ext>
            </a:extLst>
          </p:cNvPr>
          <p:cNvSpPr/>
          <p:nvPr/>
        </p:nvSpPr>
        <p:spPr>
          <a:xfrm>
            <a:off x="902530" y="2705725"/>
            <a:ext cx="43252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Prints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in</a:t>
            </a:r>
            <a:b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upcoming order</a:t>
            </a:r>
          </a:p>
        </p:txBody>
      </p:sp>
    </p:spTree>
    <p:extLst>
      <p:ext uri="{BB962C8B-B14F-4D97-AF65-F5344CB8AC3E}">
        <p14:creationId xmlns:p14="http://schemas.microsoft.com/office/powerpoint/2010/main" val="95491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33147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16962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Quit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4F7A46-AD1D-4B27-9F65-5712D6D5DEB1}"/>
              </a:ext>
            </a:extLst>
          </p:cNvPr>
          <p:cNvSpPr/>
          <p:nvPr/>
        </p:nvSpPr>
        <p:spPr>
          <a:xfrm>
            <a:off x="4370207" y="3044279"/>
            <a:ext cx="34515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 Program</a:t>
            </a:r>
          </a:p>
        </p:txBody>
      </p:sp>
    </p:spTree>
    <p:extLst>
      <p:ext uri="{BB962C8B-B14F-4D97-AF65-F5344CB8AC3E}">
        <p14:creationId xmlns:p14="http://schemas.microsoft.com/office/powerpoint/2010/main" val="123367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u="sng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6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6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sition of cooking tools and spices on kitchen table top view">
            <a:extLst>
              <a:ext uri="{FF2B5EF4-FFF2-40B4-BE49-F238E27FC236}">
                <a16:creationId xmlns:a16="http://schemas.microsoft.com/office/drawing/2014/main" id="{F1CD389C-B382-42CB-BA8F-8C52417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66" y="0"/>
            <a:ext cx="12606066" cy="84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DBB334-3B1F-4DFA-A016-5D5F9E1051E2}"/>
              </a:ext>
            </a:extLst>
          </p:cNvPr>
          <p:cNvGrpSpPr/>
          <p:nvPr/>
        </p:nvGrpSpPr>
        <p:grpSpPr>
          <a:xfrm>
            <a:off x="241867" y="159588"/>
            <a:ext cx="3174603" cy="3174603"/>
            <a:chOff x="-106475" y="159588"/>
            <a:chExt cx="3174603" cy="31746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9CF3B2-8EC2-469D-9FFA-2E066D7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BC764-41D7-46A5-8480-E1025668CA03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Steak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738E96-5D00-4D71-97C0-3B5290BC54D2}"/>
              </a:ext>
            </a:extLst>
          </p:cNvPr>
          <p:cNvGrpSpPr/>
          <p:nvPr/>
        </p:nvGrpSpPr>
        <p:grpSpPr>
          <a:xfrm>
            <a:off x="4011554" y="-309114"/>
            <a:ext cx="3174603" cy="3174603"/>
            <a:chOff x="-106475" y="159588"/>
            <a:chExt cx="3174603" cy="31746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AD0DE6-0D0D-448C-A3FD-990122FE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3448D7-435A-48BC-948F-A65E4ACC7A4A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Cream Pasta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E14956-6E3D-462A-8D27-DFB64B271E67}"/>
              </a:ext>
            </a:extLst>
          </p:cNvPr>
          <p:cNvGrpSpPr/>
          <p:nvPr/>
        </p:nvGrpSpPr>
        <p:grpSpPr>
          <a:xfrm>
            <a:off x="7413957" y="254397"/>
            <a:ext cx="3174603" cy="3174603"/>
            <a:chOff x="-106475" y="159588"/>
            <a:chExt cx="3174603" cy="31746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5462B9-2BAD-4CEA-88AE-EBE9D646E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44ABF3-DB75-439C-B5A0-00518C1FE1C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Fried Chicken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80EBC6-D079-4464-88A3-5E67CC6158DA}"/>
              </a:ext>
            </a:extLst>
          </p:cNvPr>
          <p:cNvGrpSpPr/>
          <p:nvPr/>
        </p:nvGrpSpPr>
        <p:grpSpPr>
          <a:xfrm>
            <a:off x="1345951" y="3090937"/>
            <a:ext cx="3174603" cy="3174603"/>
            <a:chOff x="-106475" y="159588"/>
            <a:chExt cx="3174603" cy="317460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47F067-429B-435D-BEA0-C13D3356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62D48F-C145-430F-972A-116F40AB626F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Garlic 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398ADA-BE31-411D-A7F2-99F3398202C3}"/>
              </a:ext>
            </a:extLst>
          </p:cNvPr>
          <p:cNvGrpSpPr/>
          <p:nvPr/>
        </p:nvGrpSpPr>
        <p:grpSpPr>
          <a:xfrm>
            <a:off x="7696801" y="3671880"/>
            <a:ext cx="3174603" cy="3174603"/>
            <a:chOff x="-106475" y="159588"/>
            <a:chExt cx="3174603" cy="31746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88FE14-E939-4783-A8A8-135490B07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2ACA77-5E7B-4D90-91F8-A174A1D55776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Onion 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602889-65B1-4573-A1E1-F5D53C19EF0B}"/>
              </a:ext>
            </a:extLst>
          </p:cNvPr>
          <p:cNvGrpSpPr/>
          <p:nvPr/>
        </p:nvGrpSpPr>
        <p:grpSpPr>
          <a:xfrm>
            <a:off x="4630641" y="2836771"/>
            <a:ext cx="3174603" cy="3174603"/>
            <a:chOff x="-106475" y="159588"/>
            <a:chExt cx="3174603" cy="317460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3EEE91-9FDC-4247-B39C-DC3E0827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B8B2BC-DD83-4DB4-8D7B-2253EA3FF73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Steak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ABA24-2670-49D1-B596-1E5AF11047C8}"/>
              </a:ext>
            </a:extLst>
          </p:cNvPr>
          <p:cNvGrpSpPr/>
          <p:nvPr/>
        </p:nvGrpSpPr>
        <p:grpSpPr>
          <a:xfrm>
            <a:off x="5963443" y="1367011"/>
            <a:ext cx="3174603" cy="3174603"/>
            <a:chOff x="-106475" y="159588"/>
            <a:chExt cx="3174603" cy="317460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97AAE4-80AD-479A-B6BD-9BEACF81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CD6DA-3CD6-44D5-A06B-AB3BFB7F3DAC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90929D-5B6B-4117-91AE-DD64AEFCA865}"/>
              </a:ext>
            </a:extLst>
          </p:cNvPr>
          <p:cNvGrpSpPr/>
          <p:nvPr/>
        </p:nvGrpSpPr>
        <p:grpSpPr>
          <a:xfrm>
            <a:off x="4164519" y="905609"/>
            <a:ext cx="3174603" cy="3174603"/>
            <a:chOff x="3068692" y="753209"/>
            <a:chExt cx="3174603" cy="31746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66F22A0-2058-475B-917D-DF02F43C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692" y="753209"/>
              <a:ext cx="3174603" cy="317460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7E83C4-320B-4051-B962-8BB12B931F22}"/>
                </a:ext>
              </a:extLst>
            </p:cNvPr>
            <p:cNvSpPr txBox="1"/>
            <p:nvPr/>
          </p:nvSpPr>
          <p:spPr>
            <a:xfrm>
              <a:off x="3577691" y="1344119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Lamb Curry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95179F-90C2-4F99-965F-3DEED3AB5B41}"/>
              </a:ext>
            </a:extLst>
          </p:cNvPr>
          <p:cNvGrpSpPr/>
          <p:nvPr/>
        </p:nvGrpSpPr>
        <p:grpSpPr>
          <a:xfrm>
            <a:off x="2593196" y="2222641"/>
            <a:ext cx="3174603" cy="3174603"/>
            <a:chOff x="-106475" y="159588"/>
            <a:chExt cx="3174603" cy="317460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03C611-9992-4B00-834C-0E1B8A76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1CCC22-F9A1-45F4-8BC7-BEC89C513BC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Curry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4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sition of cooking tools and spices on kitchen table top view">
            <a:extLst>
              <a:ext uri="{FF2B5EF4-FFF2-40B4-BE49-F238E27FC236}">
                <a16:creationId xmlns:a16="http://schemas.microsoft.com/office/drawing/2014/main" id="{F1CD389C-B382-42CB-BA8F-8C52417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66" y="0"/>
            <a:ext cx="12606066" cy="84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6CF9D79-D05B-4EFC-B8FE-79D2EF824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9" t="19817" r="60504" b="33334"/>
          <a:stretch/>
        </p:blipFill>
        <p:spPr>
          <a:xfrm>
            <a:off x="2581817" y="483330"/>
            <a:ext cx="6614299" cy="5891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34E974-721D-4C23-83EC-66DA56571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50744"/>
            <a:ext cx="2842586" cy="19146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97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2F843A2-9F11-494F-8969-23B0B6F1270B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B5B328-548D-4172-AE17-9ABFAB69F8FE}"/>
              </a:ext>
            </a:extLst>
          </p:cNvPr>
          <p:cNvSpPr/>
          <p:nvPr/>
        </p:nvSpPr>
        <p:spPr>
          <a:xfrm>
            <a:off x="192033" y="41945"/>
            <a:ext cx="5024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focused on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1464D6C-5924-4EB9-BFA0-54FC46A375E6}"/>
              </a:ext>
            </a:extLst>
          </p:cNvPr>
          <p:cNvSpPr/>
          <p:nvPr/>
        </p:nvSpPr>
        <p:spPr>
          <a:xfrm>
            <a:off x="11645318" y="-188751"/>
            <a:ext cx="142613" cy="704675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B2D52-E935-421F-90E2-53C304D7D460}"/>
              </a:ext>
            </a:extLst>
          </p:cNvPr>
          <p:cNvSpPr txBox="1"/>
          <p:nvPr/>
        </p:nvSpPr>
        <p:spPr>
          <a:xfrm>
            <a:off x="1554025" y="2872959"/>
            <a:ext cx="241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“UX”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08EEB8-C4EE-4B89-BE6C-DBE26D065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9" t="19817" r="60504" b="33334"/>
          <a:stretch/>
        </p:blipFill>
        <p:spPr>
          <a:xfrm>
            <a:off x="5922628" y="1082775"/>
            <a:ext cx="5268286" cy="46924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01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2134643" y="106581"/>
            <a:ext cx="12506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“UX”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F2A26-97C8-4491-8DC5-DBBE4FD94F47}"/>
              </a:ext>
            </a:extLst>
          </p:cNvPr>
          <p:cNvSpPr txBox="1"/>
          <p:nvPr/>
        </p:nvSpPr>
        <p:spPr>
          <a:xfrm>
            <a:off x="7159" y="1454854"/>
            <a:ext cx="444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Console…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A2ACF-FEFD-4DC7-91CA-862E789FB560}"/>
              </a:ext>
            </a:extLst>
          </p:cNvPr>
          <p:cNvSpPr txBox="1"/>
          <p:nvPr/>
        </p:nvSpPr>
        <p:spPr>
          <a:xfrm>
            <a:off x="409725" y="2101185"/>
            <a:ext cx="444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type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770B9-0B3E-47FD-A080-FE0272DB04DB}"/>
              </a:ext>
            </a:extLst>
          </p:cNvPr>
          <p:cNvSpPr txBox="1"/>
          <p:nvPr/>
        </p:nvSpPr>
        <p:spPr>
          <a:xfrm>
            <a:off x="409725" y="2747516"/>
            <a:ext cx="518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edit after Entering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9D54-1D67-40C3-9855-AFCDF0545E69}"/>
              </a:ext>
            </a:extLst>
          </p:cNvPr>
          <p:cNvSpPr txBox="1"/>
          <p:nvPr/>
        </p:nvSpPr>
        <p:spPr>
          <a:xfrm>
            <a:off x="409725" y="3393847"/>
            <a:ext cx="534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see what I have entered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0779FE-8B69-4B1B-AA18-B1E183B38C86}"/>
              </a:ext>
            </a:extLst>
          </p:cNvPr>
          <p:cNvSpPr txBox="1"/>
          <p:nvPr/>
        </p:nvSpPr>
        <p:spPr>
          <a:xfrm>
            <a:off x="6113756" y="1454854"/>
            <a:ext cx="444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Excel…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806C1-D172-44C5-8308-46B559C23C7B}"/>
              </a:ext>
            </a:extLst>
          </p:cNvPr>
          <p:cNvSpPr txBox="1"/>
          <p:nvPr/>
        </p:nvSpPr>
        <p:spPr>
          <a:xfrm>
            <a:off x="6516322" y="2101185"/>
            <a:ext cx="444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type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87C71-AAC6-4AB8-AE90-6D898746BD16}"/>
              </a:ext>
            </a:extLst>
          </p:cNvPr>
          <p:cNvSpPr txBox="1"/>
          <p:nvPr/>
        </p:nvSpPr>
        <p:spPr>
          <a:xfrm>
            <a:off x="6516322" y="2747516"/>
            <a:ext cx="518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edit after Entering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3AFCA-D4B5-4D6D-ABB4-3EDE3FF9F49E}"/>
              </a:ext>
            </a:extLst>
          </p:cNvPr>
          <p:cNvSpPr txBox="1"/>
          <p:nvPr/>
        </p:nvSpPr>
        <p:spPr>
          <a:xfrm>
            <a:off x="6516322" y="3393847"/>
            <a:ext cx="534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see what I have entered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3EC65-8A61-4EBC-8793-EBA4AC388020}"/>
              </a:ext>
            </a:extLst>
          </p:cNvPr>
          <p:cNvSpPr txBox="1"/>
          <p:nvPr/>
        </p:nvSpPr>
        <p:spPr>
          <a:xfrm>
            <a:off x="409724" y="4040178"/>
            <a:ext cx="560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do task at the same time.</a:t>
            </a:r>
            <a:br>
              <a:rPr lang="en-US" altLang="ko-KR" sz="2400" dirty="0"/>
            </a:br>
            <a:r>
              <a:rPr lang="en-US" altLang="ko-KR" sz="2400" dirty="0"/>
              <a:t> - Adding Recipe &amp; Editing Ingredient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DF02F-7637-47AB-ADA0-DD300DFD67B2}"/>
              </a:ext>
            </a:extLst>
          </p:cNvPr>
          <p:cNvSpPr txBox="1"/>
          <p:nvPr/>
        </p:nvSpPr>
        <p:spPr>
          <a:xfrm>
            <a:off x="6516321" y="3994011"/>
            <a:ext cx="585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edit every cell at the same time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866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2141055" y="92637"/>
            <a:ext cx="1237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sv에 대한 이미지 검색결과">
            <a:extLst>
              <a:ext uri="{FF2B5EF4-FFF2-40B4-BE49-F238E27FC236}">
                <a16:creationId xmlns:a16="http://schemas.microsoft.com/office/drawing/2014/main" id="{8DFC12CE-5FF6-4C5A-A27D-8D1435C6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" y="255102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400412-5278-456B-989B-5FB4B618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33" y="2615435"/>
            <a:ext cx="7496175" cy="295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BC76F-38B7-4833-A612-6B26BAEFB107}"/>
              </a:ext>
            </a:extLst>
          </p:cNvPr>
          <p:cNvSpPr txBox="1"/>
          <p:nvPr/>
        </p:nvSpPr>
        <p:spPr>
          <a:xfrm>
            <a:off x="859252" y="1289815"/>
            <a:ext cx="1047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 Separated Values</a:t>
            </a:r>
            <a:endParaRPr lang="ko-KR" altLang="en-US" sz="2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86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DEECA0D-D81F-4071-ADE6-12E12177040B}"/>
              </a:ext>
            </a:extLst>
          </p:cNvPr>
          <p:cNvSpPr txBox="1"/>
          <p:nvPr/>
        </p:nvSpPr>
        <p:spPr>
          <a:xfrm>
            <a:off x="4836881" y="4730968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Plan Database</a:t>
            </a:r>
            <a:endParaRPr lang="ko-KR" altLang="en-US" sz="20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77210-E147-4B36-B076-6AB096B9EDEF}"/>
              </a:ext>
            </a:extLst>
          </p:cNvPr>
          <p:cNvSpPr txBox="1"/>
          <p:nvPr/>
        </p:nvSpPr>
        <p:spPr>
          <a:xfrm>
            <a:off x="2464833" y="897190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Recipe Database</a:t>
            </a:r>
            <a:endParaRPr lang="ko-KR" altLang="en-US" sz="2000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2B1B37-14C4-49D0-8546-2598D180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5661"/>
            <a:ext cx="8270709" cy="3019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D9B8EA-A2E5-4636-8A5B-BD3C8201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41" y="5143033"/>
            <a:ext cx="10169559" cy="145779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02175BE-DC3D-4932-A6D9-9FB127A58042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E32DF-9611-40A5-A924-4A64624DA9DC}"/>
              </a:ext>
            </a:extLst>
          </p:cNvPr>
          <p:cNvSpPr/>
          <p:nvPr/>
        </p:nvSpPr>
        <p:spPr>
          <a:xfrm>
            <a:off x="2141055" y="92637"/>
            <a:ext cx="1237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1172040" y="64739"/>
            <a:ext cx="3175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in Excel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B69EDA-4FFB-48E5-9F8D-B121FA57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" y="1258999"/>
            <a:ext cx="6819228" cy="37008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6571D8-286B-49B5-BAA9-588B392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1" y="2945750"/>
            <a:ext cx="6819229" cy="3697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ECA0D-D81F-4071-ADE6-12E12177040B}"/>
              </a:ext>
            </a:extLst>
          </p:cNvPr>
          <p:cNvSpPr txBox="1"/>
          <p:nvPr/>
        </p:nvSpPr>
        <p:spPr>
          <a:xfrm>
            <a:off x="6972721" y="2545640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Plan Database</a:t>
            </a:r>
            <a:endParaRPr lang="ko-KR" altLang="en-US" sz="20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77210-E147-4B36-B076-6AB096B9EDEF}"/>
              </a:ext>
            </a:extLst>
          </p:cNvPr>
          <p:cNvSpPr txBox="1"/>
          <p:nvPr/>
        </p:nvSpPr>
        <p:spPr>
          <a:xfrm>
            <a:off x="2036832" y="858889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Recipe Database</a:t>
            </a:r>
            <a:endParaRPr lang="ko-KR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43342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344</Words>
  <Application>Microsoft Office PowerPoint</Application>
  <PresentationFormat>와이드스크린</PresentationFormat>
  <Paragraphs>128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맑은 고딕</vt:lpstr>
      <vt:lpstr>Office 테마</vt:lpstr>
      <vt:lpstr>CAU-IIKH</vt:lpstr>
      <vt:lpstr>What “IIKH” 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Process of IIKH Project</vt:lpstr>
      <vt:lpstr>What is our Task?</vt:lpstr>
      <vt:lpstr>PowerPoint 프레젠테이션</vt:lpstr>
      <vt:lpstr>PowerPoint 프레젠테이션</vt:lpstr>
      <vt:lpstr>PowerPoint 프레젠테이션</vt:lpstr>
      <vt:lpstr>Components we needed</vt:lpstr>
      <vt:lpstr>PowerPoint 프레젠테이션</vt:lpstr>
      <vt:lpstr>PowerPoint 프레젠테이션</vt:lpstr>
      <vt:lpstr>Functionality</vt:lpstr>
      <vt:lpstr>DEMO Time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ciensamba</dc:creator>
  <cp:lastModifiedBy>주형 고</cp:lastModifiedBy>
  <cp:revision>297</cp:revision>
  <dcterms:created xsi:type="dcterms:W3CDTF">2019-09-30T20:32:59Z</dcterms:created>
  <dcterms:modified xsi:type="dcterms:W3CDTF">2019-10-01T10:17:56Z</dcterms:modified>
</cp:coreProperties>
</file>